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60" r:id="rId5"/>
    <p:sldId id="258" r:id="rId6"/>
    <p:sldId id="263" r:id="rId7"/>
    <p:sldId id="259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4A18-BF63-4A9F-9E53-9D14148E63E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168D5-199D-4107-8041-7003FF78E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68D5-199D-4107-8041-7003FF78E8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1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0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1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9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7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B7A1-CBD2-4B70-A06D-9388D4B02BD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433C-3507-4BD8-AA89-55E21F16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6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kola69.3dn.ru/" TargetMode="External"/><Relationship Id="rId2" Type="http://schemas.openxmlformats.org/officeDocument/2006/relationships/hyperlink" Target="http://www.rostovlmp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hyperlink" Target="http://www.shkola69.3dn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ostovlmp.ru/" TargetMode="External"/><Relationship Id="rId5" Type="http://schemas.openxmlformats.org/officeDocument/2006/relationships/hyperlink" Target="http://www.fipi.ru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ege.edu.ru/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856984" cy="21602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«Многопрофильный»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района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7" y="2564905"/>
            <a:ext cx="7439494" cy="403244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Ростов-на-Дону, пр. Ленина, 83а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245-00-23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www.rostovlmp.ru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www.shkola69.3dn.ru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algn="just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«16» мая 2012 г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2419  серия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государственной аккредитации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14.05.2013 61А01 № 0000275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0" y="2579549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76" y="3396044"/>
            <a:ext cx="2434448" cy="324593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068960"/>
            <a:ext cx="2418225" cy="18136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1435100"/>
            <a:ext cx="3696577" cy="24259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и информационная выставка были оформлены с использованием материалов, размещенных на сайтах: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www.ege.edu.ru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www.fipi.ru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www.rostovlmp.ru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www.shkola69.3dn.ru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0040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" y="3861048"/>
            <a:ext cx="3707904" cy="2780928"/>
          </a:xfrm>
          <a:prstGeom prst="rect">
            <a:avLst/>
          </a:prstGeom>
        </p:spPr>
      </p:pic>
      <p:pic>
        <p:nvPicPr>
          <p:cNvPr id="9" name="Рисунок 8" descr="C:\Users\Ольга\AppData\Local\Microsoft\Windows\Temporary Internet Files\Content.Word\EGE_app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58196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Каждый родитель (законный представитель) лицеиста, посетивший «День открытых дверей», получил листовки, содержащие полезную информацию по подготовке к государственной итоговой аттестации-2014, включая советы психолога.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85" y="1484313"/>
            <a:ext cx="331288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Ольга\AppData\Local\Microsoft\Windows\Temporary Internet Files\Content.Word\EGE_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мероприятия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Ольга\AppData\Local\Microsoft\Windows\Temporary Internet Files\Content.Word\EGE_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858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открытых дверей: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приглашает»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2348881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2014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с технологией и процедурой проведения ЕГЭ в 2014 году на базе ППЭ 531 (МБОУ ЛМП, г. Ростов-на-Дону,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Ленина, 83а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участникам ЕГЭ и их родителям (законным представителям). </a:t>
            </a:r>
          </a:p>
        </p:txBody>
      </p:sp>
      <p:pic>
        <p:nvPicPr>
          <p:cNvPr id="4" name="Рисунок 3" descr="C:\Users\Ольга\AppData\Local\Microsoft\Windows\Temporary Internet Files\Content.Word\EGE_a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4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Куркина Г.А., директор лицея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Долганова О.В., заместитель директора по УВР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Вовченко Т.И., заместитель директора по УВР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Сухопарова С.Е., педагог-психолог лицея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AppData\Local\Microsoft\Windows\Temporary Internet Files\Content.Word\EGE_a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мероприятия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(законные представители) обучающихся 11-х классов лицея;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 11-х классов лицея;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лицея, участвующие в проведении государственной итоговой аттестации-2014 в качестве работников ППЭ.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AppData\Local\Microsoft\Windows\Temporary Internet Files\Content.Word\EGE_a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мероприятия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мероприятия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09" y="3933056"/>
            <a:ext cx="3366083" cy="22440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412777"/>
            <a:ext cx="3348371" cy="2232247"/>
          </a:xfrm>
          <a:prstGeom prst="rect">
            <a:avLst/>
          </a:prstGeom>
        </p:spPr>
      </p:pic>
      <p:pic>
        <p:nvPicPr>
          <p:cNvPr id="7" name="Рисунок 6" descr="C:\Users\Ольга\AppData\Local\Microsoft\Windows\Temporary Internet Files\Content.Word\EGE_ap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38836" cy="46910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Паршина А.А.,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общего и профессионального образования Ростовской области</a:t>
            </a: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 А.Б.,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МКУ «Отдел образования Октябрьского района города Ростова-на-Дону»</a:t>
            </a: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Н.А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заместитель начальника МКУ «Отдел образования Октябрьского района города Ростова-на-Дону»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2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(Куркина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Г.А., директор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ЛМП, Ковалева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ЕГЭ в Октябрьском районе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Ростова-на-Дону).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пробного ЕГЭ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Казакова Л.О.; Харченко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Дмитриева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Информационно-инструктивное совещание с организаторами ЕГЭ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(Долганова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руководитель ППЭ).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Инструктивное занятие с обучающимися 11 классов «Анализ нарушений ЕГЭ-2013. Практические советы педагога-психолога при подготовке и во время проведения ЕГЭ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(Вовченко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заместитель директора по УВР; Сухопарова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(Куркина Г.А., директор МБОУ ЛМП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AppData\Local\Microsoft\Windows\Temporary Internet Files\Content.Word\EGE_a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2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0771"/>
            <a:ext cx="3703240" cy="246807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700807"/>
            <a:ext cx="3850068" cy="21341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Мероприятие «День открытых дверей» включало в себя демонстрацию работы пункта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экзамена, в том числе личное участие родителей в работе с индивидуальными комплектами в аудиториях.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ocuments\день_ЕГЭ\IMG_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768023" cy="25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9343"/>
            <a:ext cx="4176464" cy="27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Ольга\AppData\Local\Microsoft\Windows\Temporary Internet Files\Content.Word\EGE_ap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7665"/>
            <a:ext cx="8784976" cy="9731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ЕГЭ для родителей (законных представителей)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11-х классов лицея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5691"/>
            <a:ext cx="3394720" cy="226314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3419872" cy="2564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284984"/>
            <a:ext cx="2189989" cy="3284984"/>
          </a:xfrm>
          <a:prstGeom prst="rect">
            <a:avLst/>
          </a:prstGeom>
        </p:spPr>
      </p:pic>
      <p:pic>
        <p:nvPicPr>
          <p:cNvPr id="14" name="Рисунок 13" descr="C:\Users\Ольга\AppData\Local\Microsoft\Windows\Temporary Internet Files\Content.Word\EGE_ap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00" cy="7353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4752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Инструктивное занятие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11-х классов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20612" cy="30740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плановой психолого-педагогической беседы 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обсуждены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типичные нарушения процедуры ЕГЭ-2013. Даны рекомендации и способы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участников ЕГЭ в период государственной итоговой аттестации.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GENSWF_OUTPUT_FILE_NAME" val="day-of-the-open-doors"/>
  <p:tag name="ISPRING_RESOURCE_PATHS_HASH_2" val="1b1812bfe1cb99d1d3db0e6b16b742f4f83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177</TotalTime>
  <Words>413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 лицей «Многопрофильный» Октябрьского района города Ростова-на-Дону</vt:lpstr>
      <vt:lpstr>«День открытых дверей:  пункт проведения экзамена приглашает»</vt:lpstr>
      <vt:lpstr>Цель мероприятия</vt:lpstr>
      <vt:lpstr>Организаторы мероприятия</vt:lpstr>
      <vt:lpstr>Участники мероприятия</vt:lpstr>
      <vt:lpstr>Гости мероприятия</vt:lpstr>
      <vt:lpstr>План мероприятия</vt:lpstr>
      <vt:lpstr>Пробный ЕГЭ для родителей (законных представителей) обучающихся 11-х классов лицея</vt:lpstr>
      <vt:lpstr>Инструктивное занятие  с обучающимися 11-х классов</vt:lpstr>
      <vt:lpstr>Информационное сопровождение мероприятия</vt:lpstr>
      <vt:lpstr>Информационное сопровождение мероприятия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Пользователь</cp:lastModifiedBy>
  <cp:revision>40</cp:revision>
  <dcterms:created xsi:type="dcterms:W3CDTF">2014-04-16T20:03:59Z</dcterms:created>
  <dcterms:modified xsi:type="dcterms:W3CDTF">2014-04-22T16:34:53Z</dcterms:modified>
</cp:coreProperties>
</file>