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2FAB2-9AC7-46AE-BBB2-AAD2CA7BEEE6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1701BA9-45BE-4927-A5E2-F1A5AC4AB19E}">
      <dgm:prSet phldrT="[Текст]" custT="1"/>
      <dgm:spPr/>
      <dgm:t>
        <a:bodyPr/>
        <a:lstStyle/>
        <a:p>
          <a:r>
            <a:rPr lang="ru-RU" sz="2400" b="1" dirty="0" smtClean="0"/>
            <a:t>Биологическое действие электромагнитных полей.</a:t>
          </a:r>
          <a:endParaRPr lang="ru-RU" sz="2400" dirty="0"/>
        </a:p>
      </dgm:t>
    </dgm:pt>
    <dgm:pt modelId="{1B2A50B6-2798-4BDE-A191-16522EB12245}" type="parTrans" cxnId="{DACC4729-2CBB-44B9-AF1F-2A85F5C90112}">
      <dgm:prSet/>
      <dgm:spPr/>
      <dgm:t>
        <a:bodyPr/>
        <a:lstStyle/>
        <a:p>
          <a:endParaRPr lang="ru-RU"/>
        </a:p>
      </dgm:t>
    </dgm:pt>
    <dgm:pt modelId="{A47DC8FF-20C9-4F06-86C2-19A70D3D3D33}" type="sibTrans" cxnId="{DACC4729-2CBB-44B9-AF1F-2A85F5C90112}">
      <dgm:prSet/>
      <dgm:spPr/>
      <dgm:t>
        <a:bodyPr/>
        <a:lstStyle/>
        <a:p>
          <a:endParaRPr lang="ru-RU"/>
        </a:p>
      </dgm:t>
    </dgm:pt>
    <dgm:pt modelId="{5DF740EB-9A04-4293-AD8F-94D23D6F362F}">
      <dgm:prSet phldrT="[Текст]" custT="1"/>
      <dgm:spPr/>
      <dgm:t>
        <a:bodyPr/>
        <a:lstStyle/>
        <a:p>
          <a:r>
            <a:rPr lang="ru-RU" sz="2400" dirty="0" smtClean="0"/>
            <a:t>Тепловое </a:t>
          </a:r>
          <a:endParaRPr lang="ru-RU" sz="2400" dirty="0"/>
        </a:p>
      </dgm:t>
    </dgm:pt>
    <dgm:pt modelId="{69767786-B557-4E04-B2CE-AC5D85B143FA}" type="parTrans" cxnId="{8E8196A6-20EC-4F43-AAC1-C1FEE272865A}">
      <dgm:prSet/>
      <dgm:spPr/>
      <dgm:t>
        <a:bodyPr/>
        <a:lstStyle/>
        <a:p>
          <a:endParaRPr lang="ru-RU"/>
        </a:p>
      </dgm:t>
    </dgm:pt>
    <dgm:pt modelId="{6EFAA641-793D-4331-94C9-32BAC7F6E3FA}" type="sibTrans" cxnId="{8E8196A6-20EC-4F43-AAC1-C1FEE272865A}">
      <dgm:prSet/>
      <dgm:spPr/>
      <dgm:t>
        <a:bodyPr/>
        <a:lstStyle/>
        <a:p>
          <a:endParaRPr lang="ru-RU"/>
        </a:p>
      </dgm:t>
    </dgm:pt>
    <dgm:pt modelId="{7DA11E18-9801-46BA-83B4-E77B42B5BE07}">
      <dgm:prSet phldrT="[Текст]" custT="1"/>
      <dgm:spPr/>
      <dgm:t>
        <a:bodyPr/>
        <a:lstStyle/>
        <a:p>
          <a:r>
            <a:rPr lang="ru-RU" sz="1800" dirty="0" smtClean="0"/>
            <a:t>Повышение температуры тела или отдельных его частей</a:t>
          </a:r>
          <a:endParaRPr lang="ru-RU" sz="1800" dirty="0"/>
        </a:p>
      </dgm:t>
    </dgm:pt>
    <dgm:pt modelId="{F54E13B9-A13C-4335-82C0-81CAB59ED63F}" type="parTrans" cxnId="{1C279B16-55EF-40A4-B78B-85ED3E9F712B}">
      <dgm:prSet/>
      <dgm:spPr/>
      <dgm:t>
        <a:bodyPr/>
        <a:lstStyle/>
        <a:p>
          <a:endParaRPr lang="ru-RU"/>
        </a:p>
      </dgm:t>
    </dgm:pt>
    <dgm:pt modelId="{AF72EB67-84D8-4BBB-9461-1FE86EAE959F}" type="sibTrans" cxnId="{1C279B16-55EF-40A4-B78B-85ED3E9F712B}">
      <dgm:prSet/>
      <dgm:spPr/>
      <dgm:t>
        <a:bodyPr/>
        <a:lstStyle/>
        <a:p>
          <a:endParaRPr lang="ru-RU"/>
        </a:p>
      </dgm:t>
    </dgm:pt>
    <dgm:pt modelId="{C2815922-8C0D-48C1-8AC9-9868F149A06F}">
      <dgm:prSet phldrT="[Текст]" custT="1"/>
      <dgm:spPr/>
      <dgm:t>
        <a:bodyPr/>
        <a:lstStyle/>
        <a:p>
          <a:r>
            <a:rPr lang="ru-RU" sz="2400" dirty="0" smtClean="0"/>
            <a:t>Нетепловое </a:t>
          </a:r>
          <a:endParaRPr lang="ru-RU" sz="2400" dirty="0"/>
        </a:p>
      </dgm:t>
    </dgm:pt>
    <dgm:pt modelId="{C36E4556-496A-458A-AB25-9C915FAB6632}" type="parTrans" cxnId="{A19B1310-93B6-4DF5-921B-01160922B225}">
      <dgm:prSet/>
      <dgm:spPr/>
      <dgm:t>
        <a:bodyPr/>
        <a:lstStyle/>
        <a:p>
          <a:endParaRPr lang="ru-RU"/>
        </a:p>
      </dgm:t>
    </dgm:pt>
    <dgm:pt modelId="{630CA6E3-6B38-4688-9CDC-BBC99E10F9F5}" type="sibTrans" cxnId="{A19B1310-93B6-4DF5-921B-01160922B225}">
      <dgm:prSet/>
      <dgm:spPr/>
      <dgm:t>
        <a:bodyPr/>
        <a:lstStyle/>
        <a:p>
          <a:endParaRPr lang="ru-RU"/>
        </a:p>
      </dgm:t>
    </dgm:pt>
    <dgm:pt modelId="{CF378099-5063-4D79-B07D-0AE640D4814F}">
      <dgm:prSet phldrT="[Текст]" custT="1"/>
      <dgm:spPr/>
      <dgm:t>
        <a:bodyPr/>
        <a:lstStyle/>
        <a:p>
          <a:r>
            <a:rPr lang="ru-RU" sz="1800" dirty="0" smtClean="0"/>
            <a:t>Влияние на органы человека/животного/растения</a:t>
          </a:r>
          <a:endParaRPr lang="ru-RU" sz="1800" dirty="0"/>
        </a:p>
      </dgm:t>
    </dgm:pt>
    <dgm:pt modelId="{5E91BE5B-1BB2-43B8-8429-D1315328B034}" type="parTrans" cxnId="{2DD15C61-9E74-49C7-A54A-F6AD0D1E8E23}">
      <dgm:prSet/>
      <dgm:spPr/>
      <dgm:t>
        <a:bodyPr/>
        <a:lstStyle/>
        <a:p>
          <a:endParaRPr lang="ru-RU"/>
        </a:p>
      </dgm:t>
    </dgm:pt>
    <dgm:pt modelId="{672919FE-2D4B-4085-B4FD-618A718E7880}" type="sibTrans" cxnId="{2DD15C61-9E74-49C7-A54A-F6AD0D1E8E23}">
      <dgm:prSet/>
      <dgm:spPr/>
      <dgm:t>
        <a:bodyPr/>
        <a:lstStyle/>
        <a:p>
          <a:endParaRPr lang="ru-RU"/>
        </a:p>
      </dgm:t>
    </dgm:pt>
    <dgm:pt modelId="{3DC60DB1-1E4F-497C-A9D4-3686D9E3FB43}" type="pres">
      <dgm:prSet presAssocID="{F592FAB2-9AC7-46AE-BBB2-AAD2CA7BEE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D4A7F0-7BDB-4952-8740-3106FE7A0691}" type="pres">
      <dgm:prSet presAssocID="{C1701BA9-45BE-4927-A5E2-F1A5AC4AB19E}" presName="hierRoot1" presStyleCnt="0"/>
      <dgm:spPr/>
    </dgm:pt>
    <dgm:pt modelId="{0B59C51C-0319-43C8-84CA-914FD920A9F7}" type="pres">
      <dgm:prSet presAssocID="{C1701BA9-45BE-4927-A5E2-F1A5AC4AB19E}" presName="composite" presStyleCnt="0"/>
      <dgm:spPr/>
    </dgm:pt>
    <dgm:pt modelId="{C675DB06-7693-444B-8915-83059376A89B}" type="pres">
      <dgm:prSet presAssocID="{C1701BA9-45BE-4927-A5E2-F1A5AC4AB19E}" presName="background" presStyleLbl="node0" presStyleIdx="0" presStyleCnt="1"/>
      <dgm:spPr/>
    </dgm:pt>
    <dgm:pt modelId="{9CFCF5F1-2494-47D4-BF65-C91BC19AD346}" type="pres">
      <dgm:prSet presAssocID="{C1701BA9-45BE-4927-A5E2-F1A5AC4AB19E}" presName="text" presStyleLbl="fgAcc0" presStyleIdx="0" presStyleCnt="1" custScaleX="304165" custScaleY="67649" custLinFactNeighborY="-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BED9A-7100-4CB5-9737-8E5AC4408672}" type="pres">
      <dgm:prSet presAssocID="{C1701BA9-45BE-4927-A5E2-F1A5AC4AB19E}" presName="hierChild2" presStyleCnt="0"/>
      <dgm:spPr/>
    </dgm:pt>
    <dgm:pt modelId="{F21E8790-2EA4-4738-95D3-872EE76F777E}" type="pres">
      <dgm:prSet presAssocID="{69767786-B557-4E04-B2CE-AC5D85B143F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0D3DB4D-8851-45FB-8536-3089E2817909}" type="pres">
      <dgm:prSet presAssocID="{5DF740EB-9A04-4293-AD8F-94D23D6F362F}" presName="hierRoot2" presStyleCnt="0"/>
      <dgm:spPr/>
    </dgm:pt>
    <dgm:pt modelId="{0899D1E6-6E81-4A6A-9F63-8CCEF15B18C7}" type="pres">
      <dgm:prSet presAssocID="{5DF740EB-9A04-4293-AD8F-94D23D6F362F}" presName="composite2" presStyleCnt="0"/>
      <dgm:spPr/>
    </dgm:pt>
    <dgm:pt modelId="{4659CF72-ECE6-4F9E-A094-F8B7253A15A4}" type="pres">
      <dgm:prSet presAssocID="{5DF740EB-9A04-4293-AD8F-94D23D6F362F}" presName="background2" presStyleLbl="node2" presStyleIdx="0" presStyleCnt="2"/>
      <dgm:spPr/>
    </dgm:pt>
    <dgm:pt modelId="{3BE7400E-4F57-4B74-B55B-4EF350C14D9A}" type="pres">
      <dgm:prSet presAssocID="{5DF740EB-9A04-4293-AD8F-94D23D6F362F}" presName="text2" presStyleLbl="fgAcc2" presStyleIdx="0" presStyleCnt="2" custScaleX="160039" custScaleY="818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0A434A-2E76-495F-B814-7CA0B8485AF7}" type="pres">
      <dgm:prSet presAssocID="{5DF740EB-9A04-4293-AD8F-94D23D6F362F}" presName="hierChild3" presStyleCnt="0"/>
      <dgm:spPr/>
    </dgm:pt>
    <dgm:pt modelId="{99F2868C-9E87-4B19-BF01-63227B9D0853}" type="pres">
      <dgm:prSet presAssocID="{F54E13B9-A13C-4335-82C0-81CAB59ED63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CB6D13A-0AED-4A8C-B2C7-A1E9EFF517C4}" type="pres">
      <dgm:prSet presAssocID="{7DA11E18-9801-46BA-83B4-E77B42B5BE07}" presName="hierRoot3" presStyleCnt="0"/>
      <dgm:spPr/>
    </dgm:pt>
    <dgm:pt modelId="{0C37A4BE-3238-4E0C-803E-70C531BED98D}" type="pres">
      <dgm:prSet presAssocID="{7DA11E18-9801-46BA-83B4-E77B42B5BE07}" presName="composite3" presStyleCnt="0"/>
      <dgm:spPr/>
    </dgm:pt>
    <dgm:pt modelId="{80747462-FAB0-41AB-B5A8-7B789CEAF584}" type="pres">
      <dgm:prSet presAssocID="{7DA11E18-9801-46BA-83B4-E77B42B5BE07}" presName="background3" presStyleLbl="node3" presStyleIdx="0" presStyleCnt="2"/>
      <dgm:spPr/>
    </dgm:pt>
    <dgm:pt modelId="{A61A2ADC-E04F-465E-A80F-3EFC83D23622}" type="pres">
      <dgm:prSet presAssocID="{7DA11E18-9801-46BA-83B4-E77B42B5BE0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F6F292-D58A-4F8B-9603-C3F852D32E1F}" type="pres">
      <dgm:prSet presAssocID="{7DA11E18-9801-46BA-83B4-E77B42B5BE07}" presName="hierChild4" presStyleCnt="0"/>
      <dgm:spPr/>
    </dgm:pt>
    <dgm:pt modelId="{B40C225E-AB60-45E3-A4AA-6F084166F64F}" type="pres">
      <dgm:prSet presAssocID="{C36E4556-496A-458A-AB25-9C915FAB663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C47F00-CECB-4B1F-BC6E-FA13DF34BA4A}" type="pres">
      <dgm:prSet presAssocID="{C2815922-8C0D-48C1-8AC9-9868F149A06F}" presName="hierRoot2" presStyleCnt="0"/>
      <dgm:spPr/>
    </dgm:pt>
    <dgm:pt modelId="{B5507D43-FFE5-45F8-9D8D-2CF24C98E463}" type="pres">
      <dgm:prSet presAssocID="{C2815922-8C0D-48C1-8AC9-9868F149A06F}" presName="composite2" presStyleCnt="0"/>
      <dgm:spPr/>
    </dgm:pt>
    <dgm:pt modelId="{32008954-AE6C-4002-BFFF-CA666AFC843E}" type="pres">
      <dgm:prSet presAssocID="{C2815922-8C0D-48C1-8AC9-9868F149A06F}" presName="background2" presStyleLbl="node2" presStyleIdx="1" presStyleCnt="2"/>
      <dgm:spPr/>
    </dgm:pt>
    <dgm:pt modelId="{EB6162EC-1CCE-4642-BC14-BB6BEDEE5A31}" type="pres">
      <dgm:prSet presAssocID="{C2815922-8C0D-48C1-8AC9-9868F149A06F}" presName="text2" presStyleLbl="fgAcc2" presStyleIdx="1" presStyleCnt="2" custScaleX="141309" custScaleY="79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380E0-2793-4430-90A3-8A18D3E90D59}" type="pres">
      <dgm:prSet presAssocID="{C2815922-8C0D-48C1-8AC9-9868F149A06F}" presName="hierChild3" presStyleCnt="0"/>
      <dgm:spPr/>
    </dgm:pt>
    <dgm:pt modelId="{B6C18735-C5EF-49B8-B37A-46F00A244A2B}" type="pres">
      <dgm:prSet presAssocID="{5E91BE5B-1BB2-43B8-8429-D1315328B034}" presName="Name17" presStyleLbl="parChTrans1D3" presStyleIdx="1" presStyleCnt="2"/>
      <dgm:spPr/>
      <dgm:t>
        <a:bodyPr/>
        <a:lstStyle/>
        <a:p>
          <a:endParaRPr lang="ru-RU"/>
        </a:p>
      </dgm:t>
    </dgm:pt>
    <dgm:pt modelId="{44D0E119-2825-43BB-A57E-F64AB1521B1F}" type="pres">
      <dgm:prSet presAssocID="{CF378099-5063-4D79-B07D-0AE640D4814F}" presName="hierRoot3" presStyleCnt="0"/>
      <dgm:spPr/>
    </dgm:pt>
    <dgm:pt modelId="{8D65A0B4-7511-4A9D-971C-0221261EC2AE}" type="pres">
      <dgm:prSet presAssocID="{CF378099-5063-4D79-B07D-0AE640D4814F}" presName="composite3" presStyleCnt="0"/>
      <dgm:spPr/>
    </dgm:pt>
    <dgm:pt modelId="{DC25F5F8-24AD-404F-946B-F1763E758F06}" type="pres">
      <dgm:prSet presAssocID="{CF378099-5063-4D79-B07D-0AE640D4814F}" presName="background3" presStyleLbl="node3" presStyleIdx="1" presStyleCnt="2"/>
      <dgm:spPr/>
    </dgm:pt>
    <dgm:pt modelId="{3F4B97E3-195A-4DF4-99E9-A3512207E814}" type="pres">
      <dgm:prSet presAssocID="{CF378099-5063-4D79-B07D-0AE640D4814F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AC3F7E-1C45-47FF-A235-047DE0563F23}" type="pres">
      <dgm:prSet presAssocID="{CF378099-5063-4D79-B07D-0AE640D4814F}" presName="hierChild4" presStyleCnt="0"/>
      <dgm:spPr/>
    </dgm:pt>
  </dgm:ptLst>
  <dgm:cxnLst>
    <dgm:cxn modelId="{2DEEE9E0-5054-4DAE-9F5F-065C06F5E243}" type="presOf" srcId="{69767786-B557-4E04-B2CE-AC5D85B143FA}" destId="{F21E8790-2EA4-4738-95D3-872EE76F777E}" srcOrd="0" destOrd="0" presId="urn:microsoft.com/office/officeart/2005/8/layout/hierarchy1"/>
    <dgm:cxn modelId="{A19B1310-93B6-4DF5-921B-01160922B225}" srcId="{C1701BA9-45BE-4927-A5E2-F1A5AC4AB19E}" destId="{C2815922-8C0D-48C1-8AC9-9868F149A06F}" srcOrd="1" destOrd="0" parTransId="{C36E4556-496A-458A-AB25-9C915FAB6632}" sibTransId="{630CA6E3-6B38-4688-9CDC-BBC99E10F9F5}"/>
    <dgm:cxn modelId="{DACC4729-2CBB-44B9-AF1F-2A85F5C90112}" srcId="{F592FAB2-9AC7-46AE-BBB2-AAD2CA7BEEE6}" destId="{C1701BA9-45BE-4927-A5E2-F1A5AC4AB19E}" srcOrd="0" destOrd="0" parTransId="{1B2A50B6-2798-4BDE-A191-16522EB12245}" sibTransId="{A47DC8FF-20C9-4F06-86C2-19A70D3D3D33}"/>
    <dgm:cxn modelId="{99196A78-A526-4473-9A32-124C8D013F16}" type="presOf" srcId="{C36E4556-496A-458A-AB25-9C915FAB6632}" destId="{B40C225E-AB60-45E3-A4AA-6F084166F64F}" srcOrd="0" destOrd="0" presId="urn:microsoft.com/office/officeart/2005/8/layout/hierarchy1"/>
    <dgm:cxn modelId="{0AB2E270-4A18-4392-87B2-FB950958AA8C}" type="presOf" srcId="{7DA11E18-9801-46BA-83B4-E77B42B5BE07}" destId="{A61A2ADC-E04F-465E-A80F-3EFC83D23622}" srcOrd="0" destOrd="0" presId="urn:microsoft.com/office/officeart/2005/8/layout/hierarchy1"/>
    <dgm:cxn modelId="{B096DD38-003E-48BE-9B39-42755EABB33B}" type="presOf" srcId="{5E91BE5B-1BB2-43B8-8429-D1315328B034}" destId="{B6C18735-C5EF-49B8-B37A-46F00A244A2B}" srcOrd="0" destOrd="0" presId="urn:microsoft.com/office/officeart/2005/8/layout/hierarchy1"/>
    <dgm:cxn modelId="{0D1CADFA-0CC9-4374-AB01-90998DF32B17}" type="presOf" srcId="{F592FAB2-9AC7-46AE-BBB2-AAD2CA7BEEE6}" destId="{3DC60DB1-1E4F-497C-A9D4-3686D9E3FB43}" srcOrd="0" destOrd="0" presId="urn:microsoft.com/office/officeart/2005/8/layout/hierarchy1"/>
    <dgm:cxn modelId="{99D4D3AA-107D-4233-8CDB-AED850A31CD5}" type="presOf" srcId="{C1701BA9-45BE-4927-A5E2-F1A5AC4AB19E}" destId="{9CFCF5F1-2494-47D4-BF65-C91BC19AD346}" srcOrd="0" destOrd="0" presId="urn:microsoft.com/office/officeart/2005/8/layout/hierarchy1"/>
    <dgm:cxn modelId="{2DD15C61-9E74-49C7-A54A-F6AD0D1E8E23}" srcId="{C2815922-8C0D-48C1-8AC9-9868F149A06F}" destId="{CF378099-5063-4D79-B07D-0AE640D4814F}" srcOrd="0" destOrd="0" parTransId="{5E91BE5B-1BB2-43B8-8429-D1315328B034}" sibTransId="{672919FE-2D4B-4085-B4FD-618A718E7880}"/>
    <dgm:cxn modelId="{8E8196A6-20EC-4F43-AAC1-C1FEE272865A}" srcId="{C1701BA9-45BE-4927-A5E2-F1A5AC4AB19E}" destId="{5DF740EB-9A04-4293-AD8F-94D23D6F362F}" srcOrd="0" destOrd="0" parTransId="{69767786-B557-4E04-B2CE-AC5D85B143FA}" sibTransId="{6EFAA641-793D-4331-94C9-32BAC7F6E3FA}"/>
    <dgm:cxn modelId="{784C97F0-3F2F-40DF-BE70-7BE1062A4A82}" type="presOf" srcId="{C2815922-8C0D-48C1-8AC9-9868F149A06F}" destId="{EB6162EC-1CCE-4642-BC14-BB6BEDEE5A31}" srcOrd="0" destOrd="0" presId="urn:microsoft.com/office/officeart/2005/8/layout/hierarchy1"/>
    <dgm:cxn modelId="{E9C62A74-5BD3-46D3-BF38-BA40487DB0A3}" type="presOf" srcId="{CF378099-5063-4D79-B07D-0AE640D4814F}" destId="{3F4B97E3-195A-4DF4-99E9-A3512207E814}" srcOrd="0" destOrd="0" presId="urn:microsoft.com/office/officeart/2005/8/layout/hierarchy1"/>
    <dgm:cxn modelId="{2995E4B5-8A97-4324-B62E-61DB5F7DDBCD}" type="presOf" srcId="{F54E13B9-A13C-4335-82C0-81CAB59ED63F}" destId="{99F2868C-9E87-4B19-BF01-63227B9D0853}" srcOrd="0" destOrd="0" presId="urn:microsoft.com/office/officeart/2005/8/layout/hierarchy1"/>
    <dgm:cxn modelId="{435D0A83-30E1-426C-B440-ACEE2B57C225}" type="presOf" srcId="{5DF740EB-9A04-4293-AD8F-94D23D6F362F}" destId="{3BE7400E-4F57-4B74-B55B-4EF350C14D9A}" srcOrd="0" destOrd="0" presId="urn:microsoft.com/office/officeart/2005/8/layout/hierarchy1"/>
    <dgm:cxn modelId="{1C279B16-55EF-40A4-B78B-85ED3E9F712B}" srcId="{5DF740EB-9A04-4293-AD8F-94D23D6F362F}" destId="{7DA11E18-9801-46BA-83B4-E77B42B5BE07}" srcOrd="0" destOrd="0" parTransId="{F54E13B9-A13C-4335-82C0-81CAB59ED63F}" sibTransId="{AF72EB67-84D8-4BBB-9461-1FE86EAE959F}"/>
    <dgm:cxn modelId="{AD905C2A-71FD-42E7-8C25-B51C7BA6254A}" type="presParOf" srcId="{3DC60DB1-1E4F-497C-A9D4-3686D9E3FB43}" destId="{F1D4A7F0-7BDB-4952-8740-3106FE7A0691}" srcOrd="0" destOrd="0" presId="urn:microsoft.com/office/officeart/2005/8/layout/hierarchy1"/>
    <dgm:cxn modelId="{7DCDFE06-8813-474C-82A2-ABD610F468F6}" type="presParOf" srcId="{F1D4A7F0-7BDB-4952-8740-3106FE7A0691}" destId="{0B59C51C-0319-43C8-84CA-914FD920A9F7}" srcOrd="0" destOrd="0" presId="urn:microsoft.com/office/officeart/2005/8/layout/hierarchy1"/>
    <dgm:cxn modelId="{FA2EB1BC-9629-4D74-A02A-5FBDA6A0AEA5}" type="presParOf" srcId="{0B59C51C-0319-43C8-84CA-914FD920A9F7}" destId="{C675DB06-7693-444B-8915-83059376A89B}" srcOrd="0" destOrd="0" presId="urn:microsoft.com/office/officeart/2005/8/layout/hierarchy1"/>
    <dgm:cxn modelId="{4A9E1616-88D4-4C70-866D-F3D4B8990460}" type="presParOf" srcId="{0B59C51C-0319-43C8-84CA-914FD920A9F7}" destId="{9CFCF5F1-2494-47D4-BF65-C91BC19AD346}" srcOrd="1" destOrd="0" presId="urn:microsoft.com/office/officeart/2005/8/layout/hierarchy1"/>
    <dgm:cxn modelId="{D7B373AB-2EBD-4738-84BE-4C247692E08A}" type="presParOf" srcId="{F1D4A7F0-7BDB-4952-8740-3106FE7A0691}" destId="{CE0BED9A-7100-4CB5-9737-8E5AC4408672}" srcOrd="1" destOrd="0" presId="urn:microsoft.com/office/officeart/2005/8/layout/hierarchy1"/>
    <dgm:cxn modelId="{483A48C6-7D9E-4ACC-BDAC-1C3E9FF4A8DF}" type="presParOf" srcId="{CE0BED9A-7100-4CB5-9737-8E5AC4408672}" destId="{F21E8790-2EA4-4738-95D3-872EE76F777E}" srcOrd="0" destOrd="0" presId="urn:microsoft.com/office/officeart/2005/8/layout/hierarchy1"/>
    <dgm:cxn modelId="{A6A41A28-CCEA-47BE-8348-A48E72E7D2EF}" type="presParOf" srcId="{CE0BED9A-7100-4CB5-9737-8E5AC4408672}" destId="{50D3DB4D-8851-45FB-8536-3089E2817909}" srcOrd="1" destOrd="0" presId="urn:microsoft.com/office/officeart/2005/8/layout/hierarchy1"/>
    <dgm:cxn modelId="{62F1E1ED-4FB2-4E88-AD63-CD03282DD10D}" type="presParOf" srcId="{50D3DB4D-8851-45FB-8536-3089E2817909}" destId="{0899D1E6-6E81-4A6A-9F63-8CCEF15B18C7}" srcOrd="0" destOrd="0" presId="urn:microsoft.com/office/officeart/2005/8/layout/hierarchy1"/>
    <dgm:cxn modelId="{3FFD3666-B7A0-43EB-91AF-C21779F5327D}" type="presParOf" srcId="{0899D1E6-6E81-4A6A-9F63-8CCEF15B18C7}" destId="{4659CF72-ECE6-4F9E-A094-F8B7253A15A4}" srcOrd="0" destOrd="0" presId="urn:microsoft.com/office/officeart/2005/8/layout/hierarchy1"/>
    <dgm:cxn modelId="{A4807A70-7E20-4906-B172-42815F80CB17}" type="presParOf" srcId="{0899D1E6-6E81-4A6A-9F63-8CCEF15B18C7}" destId="{3BE7400E-4F57-4B74-B55B-4EF350C14D9A}" srcOrd="1" destOrd="0" presId="urn:microsoft.com/office/officeart/2005/8/layout/hierarchy1"/>
    <dgm:cxn modelId="{26F2476E-0D1A-4500-A37D-CBF3CDF2FCED}" type="presParOf" srcId="{50D3DB4D-8851-45FB-8536-3089E2817909}" destId="{440A434A-2E76-495F-B814-7CA0B8485AF7}" srcOrd="1" destOrd="0" presId="urn:microsoft.com/office/officeart/2005/8/layout/hierarchy1"/>
    <dgm:cxn modelId="{19309428-BCAB-4069-B2B9-3C7C97858EE9}" type="presParOf" srcId="{440A434A-2E76-495F-B814-7CA0B8485AF7}" destId="{99F2868C-9E87-4B19-BF01-63227B9D0853}" srcOrd="0" destOrd="0" presId="urn:microsoft.com/office/officeart/2005/8/layout/hierarchy1"/>
    <dgm:cxn modelId="{2D7A4E16-C54B-4A38-900F-BEA978CE1FC0}" type="presParOf" srcId="{440A434A-2E76-495F-B814-7CA0B8485AF7}" destId="{ACB6D13A-0AED-4A8C-B2C7-A1E9EFF517C4}" srcOrd="1" destOrd="0" presId="urn:microsoft.com/office/officeart/2005/8/layout/hierarchy1"/>
    <dgm:cxn modelId="{B40E20B0-7B64-48FE-AB74-E7268F8CD2D8}" type="presParOf" srcId="{ACB6D13A-0AED-4A8C-B2C7-A1E9EFF517C4}" destId="{0C37A4BE-3238-4E0C-803E-70C531BED98D}" srcOrd="0" destOrd="0" presId="urn:microsoft.com/office/officeart/2005/8/layout/hierarchy1"/>
    <dgm:cxn modelId="{DEF6BD95-98E9-49CC-A9FA-E825D8FE2F43}" type="presParOf" srcId="{0C37A4BE-3238-4E0C-803E-70C531BED98D}" destId="{80747462-FAB0-41AB-B5A8-7B789CEAF584}" srcOrd="0" destOrd="0" presId="urn:microsoft.com/office/officeart/2005/8/layout/hierarchy1"/>
    <dgm:cxn modelId="{51832B24-A9ED-4365-A9E7-C52ED01B2373}" type="presParOf" srcId="{0C37A4BE-3238-4E0C-803E-70C531BED98D}" destId="{A61A2ADC-E04F-465E-A80F-3EFC83D23622}" srcOrd="1" destOrd="0" presId="urn:microsoft.com/office/officeart/2005/8/layout/hierarchy1"/>
    <dgm:cxn modelId="{D1E6298C-CD60-4050-8706-5C9916490994}" type="presParOf" srcId="{ACB6D13A-0AED-4A8C-B2C7-A1E9EFF517C4}" destId="{7FF6F292-D58A-4F8B-9603-C3F852D32E1F}" srcOrd="1" destOrd="0" presId="urn:microsoft.com/office/officeart/2005/8/layout/hierarchy1"/>
    <dgm:cxn modelId="{E62A81BF-09E0-49B3-8E10-91E6B6272988}" type="presParOf" srcId="{CE0BED9A-7100-4CB5-9737-8E5AC4408672}" destId="{B40C225E-AB60-45E3-A4AA-6F084166F64F}" srcOrd="2" destOrd="0" presId="urn:microsoft.com/office/officeart/2005/8/layout/hierarchy1"/>
    <dgm:cxn modelId="{421ABD5B-0AAA-496F-A7A6-7783F53243C4}" type="presParOf" srcId="{CE0BED9A-7100-4CB5-9737-8E5AC4408672}" destId="{E8C47F00-CECB-4B1F-BC6E-FA13DF34BA4A}" srcOrd="3" destOrd="0" presId="urn:microsoft.com/office/officeart/2005/8/layout/hierarchy1"/>
    <dgm:cxn modelId="{E6EDBB33-669E-4854-BB70-916A886587A0}" type="presParOf" srcId="{E8C47F00-CECB-4B1F-BC6E-FA13DF34BA4A}" destId="{B5507D43-FFE5-45F8-9D8D-2CF24C98E463}" srcOrd="0" destOrd="0" presId="urn:microsoft.com/office/officeart/2005/8/layout/hierarchy1"/>
    <dgm:cxn modelId="{70BF9AA2-BFA4-4276-8B5A-9630893CC83D}" type="presParOf" srcId="{B5507D43-FFE5-45F8-9D8D-2CF24C98E463}" destId="{32008954-AE6C-4002-BFFF-CA666AFC843E}" srcOrd="0" destOrd="0" presId="urn:microsoft.com/office/officeart/2005/8/layout/hierarchy1"/>
    <dgm:cxn modelId="{48ABBF00-00EC-4BE6-8B90-576CA02CBE98}" type="presParOf" srcId="{B5507D43-FFE5-45F8-9D8D-2CF24C98E463}" destId="{EB6162EC-1CCE-4642-BC14-BB6BEDEE5A31}" srcOrd="1" destOrd="0" presId="urn:microsoft.com/office/officeart/2005/8/layout/hierarchy1"/>
    <dgm:cxn modelId="{301CA658-2BA9-4A5B-8347-FB2DD0F1EC59}" type="presParOf" srcId="{E8C47F00-CECB-4B1F-BC6E-FA13DF34BA4A}" destId="{A68380E0-2793-4430-90A3-8A18D3E90D59}" srcOrd="1" destOrd="0" presId="urn:microsoft.com/office/officeart/2005/8/layout/hierarchy1"/>
    <dgm:cxn modelId="{02B267D0-AAF5-4EDA-AFEE-36B0174817D8}" type="presParOf" srcId="{A68380E0-2793-4430-90A3-8A18D3E90D59}" destId="{B6C18735-C5EF-49B8-B37A-46F00A244A2B}" srcOrd="0" destOrd="0" presId="urn:microsoft.com/office/officeart/2005/8/layout/hierarchy1"/>
    <dgm:cxn modelId="{A62012E1-3B95-4C2F-9ED3-E473F44C3CA2}" type="presParOf" srcId="{A68380E0-2793-4430-90A3-8A18D3E90D59}" destId="{44D0E119-2825-43BB-A57E-F64AB1521B1F}" srcOrd="1" destOrd="0" presId="urn:microsoft.com/office/officeart/2005/8/layout/hierarchy1"/>
    <dgm:cxn modelId="{0BEFB7E6-AF5D-4F5C-B882-B072BB70F931}" type="presParOf" srcId="{44D0E119-2825-43BB-A57E-F64AB1521B1F}" destId="{8D65A0B4-7511-4A9D-971C-0221261EC2AE}" srcOrd="0" destOrd="0" presId="urn:microsoft.com/office/officeart/2005/8/layout/hierarchy1"/>
    <dgm:cxn modelId="{E751F478-6DAF-437E-9263-3DF22F37A93B}" type="presParOf" srcId="{8D65A0B4-7511-4A9D-971C-0221261EC2AE}" destId="{DC25F5F8-24AD-404F-946B-F1763E758F06}" srcOrd="0" destOrd="0" presId="urn:microsoft.com/office/officeart/2005/8/layout/hierarchy1"/>
    <dgm:cxn modelId="{22F4ABD3-62E1-44C6-BAA1-143EAB5FB065}" type="presParOf" srcId="{8D65A0B4-7511-4A9D-971C-0221261EC2AE}" destId="{3F4B97E3-195A-4DF4-99E9-A3512207E814}" srcOrd="1" destOrd="0" presId="urn:microsoft.com/office/officeart/2005/8/layout/hierarchy1"/>
    <dgm:cxn modelId="{7C8BCC08-B999-47A8-96C8-91A016D8FFC2}" type="presParOf" srcId="{44D0E119-2825-43BB-A57E-F64AB1521B1F}" destId="{15AC3F7E-1C45-47FF-A235-047DE0563F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C1B1-B7BB-484E-9625-62648F35E932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B2A6-FAAE-4473-AD71-EC867AEE0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8A3F-EE7D-422E-B6CE-FFB8B0308D0A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A84B6-B02E-4998-99BB-AC17A3C9F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5EE5C212-08BE-46A2-B6DE-CB779D8E0E67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76194-D6C7-474E-B116-2BDE412D1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99AD02B0-FFC1-40E9-B8EB-E21355AA72F4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832C-FBCC-447A-8E40-B930D688D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6570C72C-3985-4DE7-A405-1B46502017F4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CFBD7-CA0F-4E1E-A8A5-EDFC9659A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C676-73F7-4D84-A2B8-2005B19FA23C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882C-B6FB-493C-A658-22C44C98E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0D839-9D0B-4E04-87FF-5E5C6B6297F3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3679F-E91A-4A77-90C2-7E1564615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F63F-AF64-42E4-BDC7-4999B4C14B6E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5303-073B-4851-8652-FE496854A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CD3C6FF-7CCF-4E21-B80C-C35EFBBC7C04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4CDF6-5A8B-4BD3-A35E-E33546056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0F84-E71F-4727-AA70-DB71CC5527EC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1EB0-8EF4-4889-A796-92DE22721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0B914025-F1B2-4C3E-812E-BC019B48D784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79384-9067-47D2-930C-DD4C67B2E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704A-1010-4406-904D-33F248DFFF6E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80E7-2F3B-4922-A634-DD5D7BDDF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62A3-B945-4BB9-9953-250445CB8FD9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BAC6-0989-432E-8755-552FC82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38B3-B736-4EF1-8B40-14E3B135ABBE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A2F4-AEBC-4D34-B469-7B734AD32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08BC-549E-4D3D-8905-854FB565B0FC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3F24-366E-499E-B570-81AE53421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D7AC-18F0-4AF0-A8B7-A7EA523DDA23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EAD7-0DB1-48F0-AC3C-C2D027F32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3D52-1BFB-4508-A520-569B60E4F058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8857-4815-4FF2-9051-623316B85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7E2C9D-9F88-478D-9DA3-23B65BB7BFD1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98AB11-605A-44BB-B34B-A8F16E209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5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16" r:id="rId11"/>
    <p:sldLayoutId id="2147483717" r:id="rId12"/>
    <p:sldLayoutId id="2147483718" r:id="rId13"/>
    <p:sldLayoutId id="2147483705" r:id="rId14"/>
    <p:sldLayoutId id="2147483704" r:id="rId15"/>
    <p:sldLayoutId id="2147483703" r:id="rId16"/>
    <p:sldLayoutId id="2147483719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31925" y="1828800"/>
            <a:ext cx="9445625" cy="2105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smtClean="0">
                <a:solidFill>
                  <a:srgbClr val="FFFF00"/>
                </a:solidFill>
                <a:latin typeface="Segoe Script"/>
              </a:rPr>
              <a:t>Влияние электромагнитных полей в квартире на здоровье человека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4138" y="5426075"/>
            <a:ext cx="4008437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Выполнил:</a:t>
            </a:r>
          </a:p>
          <a:p>
            <a:r>
              <a:rPr lang="ru-RU">
                <a:solidFill>
                  <a:srgbClr val="000000"/>
                </a:solidFill>
              </a:rPr>
              <a:t>Трубицин Никита 8А</a:t>
            </a:r>
          </a:p>
          <a:p>
            <a:r>
              <a:rPr lang="ru-RU">
                <a:solidFill>
                  <a:srgbClr val="000000"/>
                </a:solidFill>
              </a:rPr>
              <a:t>Учитель: Островерхова М.А.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638" y="496888"/>
            <a:ext cx="8610600" cy="12938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Mistral" panose="03090702030407020403" pitchFamily="66" charset="0"/>
              </a:rPr>
              <a:t>Электромагнитное поле</a:t>
            </a:r>
            <a:endParaRPr lang="ru-RU" sz="5400" b="1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pic>
        <p:nvPicPr>
          <p:cNvPr id="20482" name="Picture 2" descr="http://images.myshared.ru/363980/slide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1790700"/>
            <a:ext cx="5365750" cy="4024313"/>
          </a:xfrm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303338" y="1562100"/>
            <a:ext cx="4718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 Black" pitchFamily="34" charset="0"/>
              </a:rPr>
              <a:t>Это особый вид материи, возникающий вокруг проводника с током и обладающий большой проникающей способностью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275" y="212725"/>
            <a:ext cx="8610600" cy="1292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FF00"/>
                </a:solidFill>
                <a:latin typeface="Mistral" panose="03090702030407020403" pitchFamily="66" charset="0"/>
              </a:rPr>
              <a:t>Источники ЭМП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pic>
        <p:nvPicPr>
          <p:cNvPr id="21506" name="Picture 2" descr="https://encrypted-tbn2.gstatic.com/images?q=tbn:ANd9GcTHNrBFPrOKIgucsyrnw3B5BmjsTaEmmApvTgX2vXpMFlJnEKt0B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324"/>
          <a:stretch>
            <a:fillRect/>
          </a:stretch>
        </p:blipFill>
        <p:spPr>
          <a:xfrm>
            <a:off x="854075" y="1379538"/>
            <a:ext cx="8574088" cy="49895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316856" y="276046"/>
          <a:ext cx="9898812" cy="454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2738" y="2054225"/>
            <a:ext cx="3698875" cy="163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Segoe Script"/>
                <a:cs typeface="Times New Roman" pitchFamily="18" charset="0"/>
              </a:rPr>
              <a:t>В малых количествах приводит к </a:t>
            </a:r>
            <a:r>
              <a:rPr lang="ru-RU" sz="2000" b="1">
                <a:solidFill>
                  <a:srgbClr val="0070C0"/>
                </a:solidFill>
                <a:latin typeface="Segoe Script"/>
                <a:cs typeface="Times New Roman" pitchFamily="18" charset="0"/>
              </a:rPr>
              <a:t>меланхолии, тенденции к депрессии и раздражительности</a:t>
            </a:r>
            <a:endParaRPr lang="ru-RU" sz="2000" b="1">
              <a:solidFill>
                <a:srgbClr val="0070C0"/>
              </a:solidFill>
              <a:latin typeface="Segoe Scrip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4438" y="3662675"/>
            <a:ext cx="4117675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hangingPunct="0"/>
            <a:r>
              <a:rPr lang="ru-RU" sz="240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заболевания сердечно-сосудистой и нервной систем организма человека </a:t>
            </a:r>
            <a:endParaRPr lang="ru-RU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1613" y="5232400"/>
            <a:ext cx="7156450" cy="15700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9263" algn="just" hangingPunct="0">
              <a:lnSpc>
                <a:spcPct val="150000"/>
              </a:lnSpc>
            </a:pPr>
            <a:r>
              <a:rPr lang="ru-RU" sz="2000" b="1">
                <a:solidFill>
                  <a:srgbClr val="FF0000"/>
                </a:solidFill>
                <a:latin typeface="Segoe Script"/>
                <a:cs typeface="Times New Roman" pitchFamily="18" charset="0"/>
              </a:rPr>
              <a:t>В последние годы в числе отдаленных последствий часто называются </a:t>
            </a:r>
            <a:r>
              <a:rPr lang="ru-RU" sz="2400" b="1" u="sng">
                <a:solidFill>
                  <a:schemeClr val="bg1"/>
                </a:solidFill>
                <a:latin typeface="Segoe Script"/>
                <a:cs typeface="Times New Roman" pitchFamily="18" charset="0"/>
              </a:rPr>
              <a:t>онкологические заболевания.</a:t>
            </a:r>
            <a:endParaRPr lang="ru-RU" sz="1600" b="1" u="sng">
              <a:solidFill>
                <a:schemeClr val="bg1"/>
              </a:solidFill>
              <a:latin typeface="Segoe Scrip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1438" y="1131888"/>
            <a:ext cx="4773613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Последствия:</a:t>
            </a:r>
            <a:endParaRPr lang="ru-RU" sz="54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3063" y="393700"/>
            <a:ext cx="8610600" cy="1292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Segoe Script" panose="020B0504020000000003" pitchFamily="34" charset="0"/>
              </a:rPr>
              <a:t>Источники ЭМП в квартире</a:t>
            </a:r>
            <a:endParaRPr lang="ru-RU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1688" y="1765300"/>
            <a:ext cx="8770937" cy="47482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Segoe Script" panose="020B0504020000000003" pitchFamily="34" charset="0"/>
              </a:rPr>
              <a:t>Способы защиты от ЭМП</a:t>
            </a:r>
            <a:r>
              <a:rPr lang="en-US" b="1" dirty="0">
                <a:solidFill>
                  <a:srgbClr val="FFFF00"/>
                </a:solidFill>
                <a:latin typeface="Segoe Script" panose="020B0504020000000003" pitchFamily="34" charset="0"/>
              </a:rPr>
              <a:t>.</a:t>
            </a:r>
            <a:endParaRPr lang="ru-RU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24578" name="Picture 4" descr="info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597025"/>
            <a:ext cx="80835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Mistral" panose="03090702030407020403" pitchFamily="66" charset="0"/>
              </a:rPr>
              <a:t>Карта наилучшего расположения приборов в комнате.</a:t>
            </a:r>
            <a:endParaRPr lang="ru-RU" b="1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pic>
        <p:nvPicPr>
          <p:cNvPr id="25602" name="Picture 3" descr="image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613" y="2057400"/>
            <a:ext cx="7531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836025" cy="2203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Mistral" panose="03090702030407020403" pitchFamily="66" charset="0"/>
              </a:rPr>
              <a:t>При соблюдении простых правил можно обеспечить минимальное воздействие на окружающих:</a:t>
            </a:r>
            <a:br>
              <a:rPr lang="ru-RU" dirty="0">
                <a:solidFill>
                  <a:srgbClr val="FFFF00"/>
                </a:solidFill>
                <a:latin typeface="Mistral" panose="03090702030407020403" pitchFamily="66" charset="0"/>
              </a:rPr>
            </a:br>
            <a:endParaRPr lang="ru-RU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975" y="3082925"/>
            <a:ext cx="10820400" cy="17224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находитесь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на безопасном расстоянии от приборов;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не включайте одновременно несколько источников магнитного поля;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старайтесь, чтобы провода не образовывали "кольца" и "петли";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используйте для электрической проводки только двойной провод.</a:t>
            </a:r>
          </a:p>
          <a:p>
            <a:pPr marL="0" indent="0" fontAlgn="auto" hangingPunc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31</TotalTime>
  <Words>115</Words>
  <Application>Microsoft Office PowerPoint</Application>
  <PresentationFormat>Custom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Century Gothic</vt:lpstr>
      <vt:lpstr>Arial</vt:lpstr>
      <vt:lpstr>Calibri</vt:lpstr>
      <vt:lpstr>Segoe Script</vt:lpstr>
      <vt:lpstr>Mistral</vt:lpstr>
      <vt:lpstr>Arial Black</vt:lpstr>
      <vt:lpstr>Times New Roman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Влияние электромагнитных полей в квартире на здоровье человека</vt:lpstr>
      <vt:lpstr>ЭЛЕКТРОМАГНИТНОЕ ПОЛЕ</vt:lpstr>
      <vt:lpstr>ИСТОЧНИКИ ЭМП</vt:lpstr>
      <vt:lpstr>Слайд 4</vt:lpstr>
      <vt:lpstr>ИСТОЧНИКИ ЭМП В КВАРТИРЕ</vt:lpstr>
      <vt:lpstr>СПОСОБЫ ЗАЩИТЫ ОТ ЭМП.</vt:lpstr>
      <vt:lpstr>КАРТА НАИЛУЧШЕГО РАСПОЛОЖЕНИЯ ПРИБОРОВ В КОМНАТЕ.</vt:lpstr>
      <vt:lpstr>ПРИ СОБЛЮДЕНИИ ПРОСТЫХ ПРАВИЛ МОЖНО ОБЕСПЕЧИТЬ МИНИМАЛЬНОЕ ВОЗДЕЙСТВИЕ НА ОКРУЖАЮЩИХ: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электромагнитных полей в квартире на здоровье человека</dc:title>
  <dc:creator>Vad</dc:creator>
  <cp:lastModifiedBy>Nadin</cp:lastModifiedBy>
  <cp:revision>5</cp:revision>
  <dcterms:created xsi:type="dcterms:W3CDTF">2016-04-26T07:55:36Z</dcterms:created>
  <dcterms:modified xsi:type="dcterms:W3CDTF">2017-04-14T19:40:01Z</dcterms:modified>
</cp:coreProperties>
</file>